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handoutMasterIdLst>
    <p:handoutMasterId r:id="rId8"/>
  </p:handoutMasterIdLst>
  <p:sldIdLst>
    <p:sldId id="317" r:id="rId2"/>
    <p:sldId id="307" r:id="rId3"/>
    <p:sldId id="316" r:id="rId4"/>
    <p:sldId id="310" r:id="rId5"/>
    <p:sldId id="318" r:id="rId6"/>
  </p:sldIdLst>
  <p:sldSz cx="9144000" cy="6858000" type="screen4x3"/>
  <p:notesSz cx="6797675" cy="9926638"/>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13D"/>
    <a:srgbClr val="FF0000"/>
    <a:srgbClr val="F32837"/>
    <a:srgbClr val="DCDCDC"/>
    <a:srgbClr val="E0E0E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40140-448B-49EC-9154-D9B3A32BFBA0}" v="3" dt="2022-09-14T14:49:55.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41" autoAdjust="0"/>
    <p:restoredTop sz="94667" autoAdjust="0"/>
  </p:normalViewPr>
  <p:slideViewPr>
    <p:cSldViewPr>
      <p:cViewPr varScale="1">
        <p:scale>
          <a:sx n="107" d="100"/>
          <a:sy n="107" d="100"/>
        </p:scale>
        <p:origin x="1806" y="102"/>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é Cardoso Moreira" userId="7c62ab1f-32d2-4aad-97ea-76017e72f317" providerId="ADAL" clId="{E5E40140-448B-49EC-9154-D9B3A32BFBA0}"/>
    <pc:docChg chg="custSel addSld delSld modSld">
      <pc:chgData name="José Cardoso Moreira" userId="7c62ab1f-32d2-4aad-97ea-76017e72f317" providerId="ADAL" clId="{E5E40140-448B-49EC-9154-D9B3A32BFBA0}" dt="2022-09-14T14:56:57.773" v="43" actId="2696"/>
      <pc:docMkLst>
        <pc:docMk/>
      </pc:docMkLst>
      <pc:sldChg chg="delSp del mod">
        <pc:chgData name="José Cardoso Moreira" userId="7c62ab1f-32d2-4aad-97ea-76017e72f317" providerId="ADAL" clId="{E5E40140-448B-49EC-9154-D9B3A32BFBA0}" dt="2022-09-14T14:52:41.279" v="3" actId="2696"/>
        <pc:sldMkLst>
          <pc:docMk/>
          <pc:sldMk cId="0" sldId="268"/>
        </pc:sldMkLst>
        <pc:grpChg chg="del">
          <ac:chgData name="José Cardoso Moreira" userId="7c62ab1f-32d2-4aad-97ea-76017e72f317" providerId="ADAL" clId="{E5E40140-448B-49EC-9154-D9B3A32BFBA0}" dt="2022-09-14T14:51:14.192" v="0" actId="478"/>
          <ac:grpSpMkLst>
            <pc:docMk/>
            <pc:sldMk cId="0" sldId="268"/>
            <ac:grpSpMk id="3" creationId="{00000000-0000-0000-0000-000000000000}"/>
          </ac:grpSpMkLst>
        </pc:grpChg>
      </pc:sldChg>
      <pc:sldChg chg="delSp del mod">
        <pc:chgData name="José Cardoso Moreira" userId="7c62ab1f-32d2-4aad-97ea-76017e72f317" providerId="ADAL" clId="{E5E40140-448B-49EC-9154-D9B3A32BFBA0}" dt="2022-09-14T14:56:57.773" v="43" actId="2696"/>
        <pc:sldMkLst>
          <pc:docMk/>
          <pc:sldMk cId="0" sldId="305"/>
        </pc:sldMkLst>
        <pc:grpChg chg="del">
          <ac:chgData name="José Cardoso Moreira" userId="7c62ab1f-32d2-4aad-97ea-76017e72f317" providerId="ADAL" clId="{E5E40140-448B-49EC-9154-D9B3A32BFBA0}" dt="2022-09-14T14:51:25.655" v="1" actId="478"/>
          <ac:grpSpMkLst>
            <pc:docMk/>
            <pc:sldMk cId="0" sldId="305"/>
            <ac:grpSpMk id="4" creationId="{00000000-0000-0000-0000-000000000000}"/>
          </ac:grpSpMkLst>
        </pc:grpChg>
      </pc:sldChg>
      <pc:sldChg chg="del">
        <pc:chgData name="José Cardoso Moreira" userId="7c62ab1f-32d2-4aad-97ea-76017e72f317" providerId="ADAL" clId="{E5E40140-448B-49EC-9154-D9B3A32BFBA0}" dt="2022-09-14T14:54:37.011" v="31" actId="2696"/>
        <pc:sldMkLst>
          <pc:docMk/>
          <pc:sldMk cId="0" sldId="306"/>
        </pc:sldMkLst>
      </pc:sldChg>
      <pc:sldChg chg="delSp modSp mod">
        <pc:chgData name="José Cardoso Moreira" userId="7c62ab1f-32d2-4aad-97ea-76017e72f317" providerId="ADAL" clId="{E5E40140-448B-49EC-9154-D9B3A32BFBA0}" dt="2022-09-14T14:55:04.424" v="35" actId="14100"/>
        <pc:sldMkLst>
          <pc:docMk/>
          <pc:sldMk cId="0" sldId="307"/>
        </pc:sldMkLst>
        <pc:spChg chg="mod">
          <ac:chgData name="José Cardoso Moreira" userId="7c62ab1f-32d2-4aad-97ea-76017e72f317" providerId="ADAL" clId="{E5E40140-448B-49EC-9154-D9B3A32BFBA0}" dt="2022-09-14T14:55:04.424" v="35" actId="14100"/>
          <ac:spMkLst>
            <pc:docMk/>
            <pc:sldMk cId="0" sldId="307"/>
            <ac:spMk id="13" creationId="{00000000-0000-0000-0000-000000000000}"/>
          </ac:spMkLst>
        </pc:spChg>
        <pc:spChg chg="mod">
          <ac:chgData name="José Cardoso Moreira" userId="7c62ab1f-32d2-4aad-97ea-76017e72f317" providerId="ADAL" clId="{E5E40140-448B-49EC-9154-D9B3A32BFBA0}" dt="2022-09-14T14:54:54.901" v="34" actId="14100"/>
          <ac:spMkLst>
            <pc:docMk/>
            <pc:sldMk cId="0" sldId="307"/>
            <ac:spMk id="23" creationId="{00000000-0000-0000-0000-000000000000}"/>
          </ac:spMkLst>
        </pc:spChg>
        <pc:grpChg chg="del">
          <ac:chgData name="José Cardoso Moreira" userId="7c62ab1f-32d2-4aad-97ea-76017e72f317" providerId="ADAL" clId="{E5E40140-448B-49EC-9154-D9B3A32BFBA0}" dt="2022-09-14T14:54:41.189" v="32" actId="478"/>
          <ac:grpSpMkLst>
            <pc:docMk/>
            <pc:sldMk cId="0" sldId="307"/>
            <ac:grpSpMk id="2" creationId="{00000000-0000-0000-0000-000000000000}"/>
          </ac:grpSpMkLst>
        </pc:grpChg>
      </pc:sldChg>
      <pc:sldChg chg="delSp modSp mod">
        <pc:chgData name="José Cardoso Moreira" userId="7c62ab1f-32d2-4aad-97ea-76017e72f317" providerId="ADAL" clId="{E5E40140-448B-49EC-9154-D9B3A32BFBA0}" dt="2022-09-14T14:56:10.026" v="41" actId="14100"/>
        <pc:sldMkLst>
          <pc:docMk/>
          <pc:sldMk cId="2392946503" sldId="310"/>
        </pc:sldMkLst>
        <pc:spChg chg="mod">
          <ac:chgData name="José Cardoso Moreira" userId="7c62ab1f-32d2-4aad-97ea-76017e72f317" providerId="ADAL" clId="{E5E40140-448B-49EC-9154-D9B3A32BFBA0}" dt="2022-09-14T14:56:10.026" v="41" actId="14100"/>
          <ac:spMkLst>
            <pc:docMk/>
            <pc:sldMk cId="2392946503" sldId="310"/>
            <ac:spMk id="13" creationId="{00000000-0000-0000-0000-000000000000}"/>
          </ac:spMkLst>
        </pc:spChg>
        <pc:spChg chg="mod">
          <ac:chgData name="José Cardoso Moreira" userId="7c62ab1f-32d2-4aad-97ea-76017e72f317" providerId="ADAL" clId="{E5E40140-448B-49EC-9154-D9B3A32BFBA0}" dt="2022-09-14T14:56:01.255" v="40" actId="14100"/>
          <ac:spMkLst>
            <pc:docMk/>
            <pc:sldMk cId="2392946503" sldId="310"/>
            <ac:spMk id="23" creationId="{00000000-0000-0000-0000-000000000000}"/>
          </ac:spMkLst>
        </pc:spChg>
        <pc:grpChg chg="del">
          <ac:chgData name="José Cardoso Moreira" userId="7c62ab1f-32d2-4aad-97ea-76017e72f317" providerId="ADAL" clId="{E5E40140-448B-49EC-9154-D9B3A32BFBA0}" dt="2022-09-14T14:51:38.678" v="2" actId="478"/>
          <ac:grpSpMkLst>
            <pc:docMk/>
            <pc:sldMk cId="2392946503" sldId="310"/>
            <ac:grpSpMk id="2" creationId="{00000000-0000-0000-0000-000000000000}"/>
          </ac:grpSpMkLst>
        </pc:grpChg>
      </pc:sldChg>
      <pc:sldChg chg="delSp modSp mod">
        <pc:chgData name="José Cardoso Moreira" userId="7c62ab1f-32d2-4aad-97ea-76017e72f317" providerId="ADAL" clId="{E5E40140-448B-49EC-9154-D9B3A32BFBA0}" dt="2022-09-14T14:55:53.096" v="39" actId="14100"/>
        <pc:sldMkLst>
          <pc:docMk/>
          <pc:sldMk cId="3968095330" sldId="316"/>
        </pc:sldMkLst>
        <pc:spChg chg="mod">
          <ac:chgData name="José Cardoso Moreira" userId="7c62ab1f-32d2-4aad-97ea-76017e72f317" providerId="ADAL" clId="{E5E40140-448B-49EC-9154-D9B3A32BFBA0}" dt="2022-09-14T14:55:53.096" v="39" actId="14100"/>
          <ac:spMkLst>
            <pc:docMk/>
            <pc:sldMk cId="3968095330" sldId="316"/>
            <ac:spMk id="13" creationId="{00000000-0000-0000-0000-000000000000}"/>
          </ac:spMkLst>
        </pc:spChg>
        <pc:spChg chg="mod">
          <ac:chgData name="José Cardoso Moreira" userId="7c62ab1f-32d2-4aad-97ea-76017e72f317" providerId="ADAL" clId="{E5E40140-448B-49EC-9154-D9B3A32BFBA0}" dt="2022-09-14T14:55:42.977" v="38" actId="14100"/>
          <ac:spMkLst>
            <pc:docMk/>
            <pc:sldMk cId="3968095330" sldId="316"/>
            <ac:spMk id="23" creationId="{00000000-0000-0000-0000-000000000000}"/>
          </ac:spMkLst>
        </pc:spChg>
        <pc:grpChg chg="del">
          <ac:chgData name="José Cardoso Moreira" userId="7c62ab1f-32d2-4aad-97ea-76017e72f317" providerId="ADAL" clId="{E5E40140-448B-49EC-9154-D9B3A32BFBA0}" dt="2022-09-14T14:54:45.603" v="33" actId="478"/>
          <ac:grpSpMkLst>
            <pc:docMk/>
            <pc:sldMk cId="3968095330" sldId="316"/>
            <ac:grpSpMk id="2" creationId="{00000000-0000-0000-0000-000000000000}"/>
          </ac:grpSpMkLst>
        </pc:grpChg>
      </pc:sldChg>
      <pc:sldChg chg="modSp new mod">
        <pc:chgData name="José Cardoso Moreira" userId="7c62ab1f-32d2-4aad-97ea-76017e72f317" providerId="ADAL" clId="{E5E40140-448B-49EC-9154-D9B3A32BFBA0}" dt="2022-09-14T14:54:26.096" v="30" actId="27636"/>
        <pc:sldMkLst>
          <pc:docMk/>
          <pc:sldMk cId="141249091" sldId="317"/>
        </pc:sldMkLst>
        <pc:spChg chg="mod">
          <ac:chgData name="José Cardoso Moreira" userId="7c62ab1f-32d2-4aad-97ea-76017e72f317" providerId="ADAL" clId="{E5E40140-448B-49EC-9154-D9B3A32BFBA0}" dt="2022-09-14T14:54:26.096" v="30" actId="27636"/>
          <ac:spMkLst>
            <pc:docMk/>
            <pc:sldMk cId="141249091" sldId="317"/>
            <ac:spMk id="2" creationId="{CD4DC3FD-A137-AA7F-D371-0B849492783B}"/>
          </ac:spMkLst>
        </pc:spChg>
        <pc:spChg chg="mod">
          <ac:chgData name="José Cardoso Moreira" userId="7c62ab1f-32d2-4aad-97ea-76017e72f317" providerId="ADAL" clId="{E5E40140-448B-49EC-9154-D9B3A32BFBA0}" dt="2022-09-14T14:53:56.301" v="7" actId="20577"/>
          <ac:spMkLst>
            <pc:docMk/>
            <pc:sldMk cId="141249091" sldId="317"/>
            <ac:spMk id="3" creationId="{8FD3C2C1-A2FD-B37F-673F-E29819FF99BF}"/>
          </ac:spMkLst>
        </pc:spChg>
      </pc:sldChg>
      <pc:sldChg chg="new">
        <pc:chgData name="José Cardoso Moreira" userId="7c62ab1f-32d2-4aad-97ea-76017e72f317" providerId="ADAL" clId="{E5E40140-448B-49EC-9154-D9B3A32BFBA0}" dt="2022-09-14T14:56:51.252" v="42" actId="680"/>
        <pc:sldMkLst>
          <pc:docMk/>
          <pc:sldMk cId="496098639" sldId="318"/>
        </pc:sldMkLst>
      </pc:sldChg>
      <pc:sldMasterChg chg="delSldLayout">
        <pc:chgData name="José Cardoso Moreira" userId="7c62ab1f-32d2-4aad-97ea-76017e72f317" providerId="ADAL" clId="{E5E40140-448B-49EC-9154-D9B3A32BFBA0}" dt="2022-09-14T14:56:57.773" v="43" actId="2696"/>
        <pc:sldMasterMkLst>
          <pc:docMk/>
          <pc:sldMasterMk cId="4002969438" sldId="2147483684"/>
        </pc:sldMasterMkLst>
        <pc:sldLayoutChg chg="del">
          <pc:chgData name="José Cardoso Moreira" userId="7c62ab1f-32d2-4aad-97ea-76017e72f317" providerId="ADAL" clId="{E5E40140-448B-49EC-9154-D9B3A32BFBA0}" dt="2022-09-14T14:56:57.773" v="43" actId="2696"/>
          <pc:sldLayoutMkLst>
            <pc:docMk/>
            <pc:sldMasterMk cId="4002969438" sldId="2147483684"/>
            <pc:sldLayoutMk cId="2326902421" sldId="214748369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PT"/>
          </a:p>
        </p:txBody>
      </p:sp>
      <p:sp>
        <p:nvSpPr>
          <p:cNvPr id="3" name="Marcador de Posição da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F07D4D2-2468-4D6B-AFB5-C2CB8919F827}" type="datetimeFigureOut">
              <a:rPr lang="pt-PT"/>
              <a:pPr>
                <a:defRPr/>
              </a:pPr>
              <a:t>14/09/2022</a:t>
            </a:fld>
            <a:endParaRPr lang="pt-PT"/>
          </a:p>
        </p:txBody>
      </p:sp>
      <p:sp>
        <p:nvSpPr>
          <p:cNvPr id="4" name="Marcador de Posição do Rodapé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PT"/>
          </a:p>
        </p:txBody>
      </p:sp>
      <p:sp>
        <p:nvSpPr>
          <p:cNvPr id="5" name="Marcador de Posição do Número do Diapositivo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1CE3B2A-20A9-482C-897A-2EFF07B905D8}" type="slidenum">
              <a:rPr lang="pt-PT"/>
              <a:pPr>
                <a:defRPr/>
              </a:pPr>
              <a:t>‹#›</a:t>
            </a:fld>
            <a:endParaRPr lang="pt-PT"/>
          </a:p>
        </p:txBody>
      </p:sp>
    </p:spTree>
    <p:extLst>
      <p:ext uri="{BB962C8B-B14F-4D97-AF65-F5344CB8AC3E}">
        <p14:creationId xmlns:p14="http://schemas.microsoft.com/office/powerpoint/2010/main" val="2167211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13CCFD-8733-4431-BD1F-8F32D1F3D794}" type="datetimeFigureOut">
              <a:rPr lang="pt-PT"/>
              <a:pPr>
                <a:defRPr/>
              </a:pPr>
              <a:t>14/09/2022</a:t>
            </a:fld>
            <a:endParaRPr lang="pt-PT"/>
          </a:p>
        </p:txBody>
      </p:sp>
      <p:sp>
        <p:nvSpPr>
          <p:cNvPr id="4" name="Marcador de Posição da Imagem do Diapositivo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PT" noProof="0"/>
              <a:t>Clique para editar os estilos</a:t>
            </a:r>
          </a:p>
          <a:p>
            <a:pPr lvl="1"/>
            <a:r>
              <a:rPr lang="pt-PT" noProof="0"/>
              <a:t>Segundo nível</a:t>
            </a:r>
          </a:p>
          <a:p>
            <a:pPr lvl="2"/>
            <a:r>
              <a:rPr lang="pt-PT" noProof="0"/>
              <a:t>Terceiro nível</a:t>
            </a:r>
          </a:p>
          <a:p>
            <a:pPr lvl="3"/>
            <a:r>
              <a:rPr lang="pt-PT" noProof="0"/>
              <a:t>Quarto nível</a:t>
            </a:r>
          </a:p>
          <a:p>
            <a:pPr lvl="4"/>
            <a:r>
              <a:rPr lang="pt-PT" noProof="0"/>
              <a:t>Quinto nível</a:t>
            </a:r>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8C05D16-6F55-4982-9948-5668D622F93B}" type="slidenum">
              <a:rPr lang="pt-PT"/>
              <a:pPr>
                <a:defRPr/>
              </a:pPr>
              <a:t>‹#›</a:t>
            </a:fld>
            <a:endParaRPr lang="pt-PT"/>
          </a:p>
        </p:txBody>
      </p:sp>
    </p:spTree>
    <p:extLst>
      <p:ext uri="{BB962C8B-B14F-4D97-AF65-F5344CB8AC3E}">
        <p14:creationId xmlns:p14="http://schemas.microsoft.com/office/powerpoint/2010/main" val="29247049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D5E843C9-E085-44CD-86B1-B54D454AA08C}" type="slidenum">
              <a:rPr lang="en-GB" smtClean="0"/>
              <a:pPr/>
              <a:t>2</a:t>
            </a:fld>
            <a:endParaRPr lang="en-GB"/>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bwMode="auto">
          <a:xfrm>
            <a:off x="916094" y="4722047"/>
            <a:ext cx="4953688" cy="4492263"/>
          </a:xfrm>
          <a:prstGeom prst="rect">
            <a:avLst/>
          </a:prstGeom>
          <a:noFill/>
          <a:ln>
            <a:miter lim="800000"/>
            <a:headEnd/>
            <a:tailEnd/>
          </a:ln>
        </p:spPr>
        <p:txBody>
          <a:bodyPr lIns="94220" tIns="47110" rIns="94220" bIns="47110"/>
          <a:lstStyle/>
          <a:p>
            <a:r>
              <a:rPr lang="pt-PT"/>
              <a:t>Our presentation will address 4 main points: some introductory considerations on the survey; present some bibliometric results; provide an interpretation of the major findings; and finally, briefly account for the empirical work on SC by highlighting a few characteristics and pitfalls.</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D5E843C9-E085-44CD-86B1-B54D454AA08C}" type="slidenum">
              <a:rPr lang="en-GB" smtClean="0"/>
              <a:pPr/>
              <a:t>3</a:t>
            </a:fld>
            <a:endParaRPr lang="en-GB"/>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bwMode="auto">
          <a:xfrm>
            <a:off x="916094" y="4722047"/>
            <a:ext cx="4953688" cy="4492263"/>
          </a:xfrm>
          <a:prstGeom prst="rect">
            <a:avLst/>
          </a:prstGeom>
          <a:noFill/>
          <a:ln>
            <a:miter lim="800000"/>
            <a:headEnd/>
            <a:tailEnd/>
          </a:ln>
        </p:spPr>
        <p:txBody>
          <a:bodyPr lIns="94220" tIns="47110" rIns="94220" bIns="47110"/>
          <a:lstStyle/>
          <a:p>
            <a:r>
              <a:rPr lang="pt-PT"/>
              <a:t>Our presentation will address 4 main points: some introductory considerations on the survey; present some bibliometric results; provide an interpretation of the major findings; and finally, briefly account for the empirical work on SC by highlighting a few characteristics and pitfalls.</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D5E843C9-E085-44CD-86B1-B54D454AA08C}" type="slidenum">
              <a:rPr lang="en-GB" smtClean="0"/>
              <a:pPr/>
              <a:t>4</a:t>
            </a:fld>
            <a:endParaRPr lang="en-GB"/>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bwMode="auto">
          <a:xfrm>
            <a:off x="916094" y="4722047"/>
            <a:ext cx="4953688" cy="4492263"/>
          </a:xfrm>
          <a:prstGeom prst="rect">
            <a:avLst/>
          </a:prstGeom>
          <a:noFill/>
          <a:ln>
            <a:miter lim="800000"/>
            <a:headEnd/>
            <a:tailEnd/>
          </a:ln>
        </p:spPr>
        <p:txBody>
          <a:bodyPr lIns="94220" tIns="47110" rIns="94220" bIns="47110"/>
          <a:lstStyle/>
          <a:p>
            <a:r>
              <a:rPr lang="pt-PT"/>
              <a:t>Our presentation will address 4 main points: some introductory considerations on the survey; present some bibliometric results; provide an interpretation of the major findings; and finally, briefly account for the empirical work on SC by highlighting a few characteristics and pitfalls.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3F9939A0-A58A-46EC-AE72-3D660F720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ítulo 2">
            <a:extLst>
              <a:ext uri="{FF2B5EF4-FFF2-40B4-BE49-F238E27FC236}">
                <a16:creationId xmlns:a16="http://schemas.microsoft.com/office/drawing/2014/main" id="{AA63D005-2368-4FCD-AD05-99A35B1F670C}"/>
              </a:ext>
            </a:extLst>
          </p:cNvPr>
          <p:cNvSpPr>
            <a:spLocks noGrp="1"/>
          </p:cNvSpPr>
          <p:nvPr>
            <p:ph type="subTitle" idx="1" hasCustomPrompt="1"/>
          </p:nvPr>
        </p:nvSpPr>
        <p:spPr>
          <a:xfrm>
            <a:off x="585571" y="3021699"/>
            <a:ext cx="2740500" cy="705600"/>
          </a:xfrm>
          <a:prstGeom prst="rect">
            <a:avLst/>
          </a:prstGeom>
        </p:spPr>
        <p:txBody>
          <a:bodyPr>
            <a:normAutofit/>
          </a:bodyPr>
          <a:lstStyle>
            <a:lvl1pPr marL="0" indent="0" algn="l">
              <a:buNone/>
              <a:defRPr lang="pt-PT" sz="1800" kern="1200" cap="all" baseline="0" dirty="0">
                <a:solidFill>
                  <a:schemeClr val="tx1"/>
                </a:solidFill>
                <a:latin typeface="+mn-lt"/>
                <a:ea typeface="+mn-ea"/>
                <a:cs typeface="+mn-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PT" dirty="0"/>
              <a:t>DATE | SUBTITLE</a:t>
            </a:r>
          </a:p>
        </p:txBody>
      </p:sp>
      <p:sp>
        <p:nvSpPr>
          <p:cNvPr id="2" name="Título 1">
            <a:extLst>
              <a:ext uri="{FF2B5EF4-FFF2-40B4-BE49-F238E27FC236}">
                <a16:creationId xmlns:a16="http://schemas.microsoft.com/office/drawing/2014/main" id="{6DB7EF0F-F9FA-4855-A45D-A4BECF7CFB11}"/>
              </a:ext>
            </a:extLst>
          </p:cNvPr>
          <p:cNvSpPr>
            <a:spLocks noGrp="1"/>
          </p:cNvSpPr>
          <p:nvPr>
            <p:ph type="ctrTitle" hasCustomPrompt="1"/>
          </p:nvPr>
        </p:nvSpPr>
        <p:spPr>
          <a:xfrm>
            <a:off x="585571" y="2242294"/>
            <a:ext cx="6336900" cy="705600"/>
          </a:xfrm>
          <a:prstGeom prst="rect">
            <a:avLst/>
          </a:prstGeom>
        </p:spPr>
        <p:txBody>
          <a:bodyPr anchor="b">
            <a:normAutofit/>
          </a:bodyPr>
          <a:lstStyle>
            <a:lvl1pPr algn="l">
              <a:defRPr lang="pt-PT" sz="2475" b="1" kern="1200" cap="all" baseline="0" dirty="0">
                <a:solidFill>
                  <a:schemeClr val="tx1"/>
                </a:solidFill>
                <a:latin typeface="+mn-lt"/>
                <a:ea typeface="+mj-ea"/>
                <a:cs typeface="+mj-cs"/>
              </a:defRPr>
            </a:lvl1pPr>
          </a:lstStyle>
          <a:p>
            <a:r>
              <a:rPr lang="pt-PT" dirty="0"/>
              <a:t>PRESENTATION TITLE</a:t>
            </a:r>
          </a:p>
        </p:txBody>
      </p:sp>
    </p:spTree>
    <p:extLst>
      <p:ext uri="{BB962C8B-B14F-4D97-AF65-F5344CB8AC3E}">
        <p14:creationId xmlns:p14="http://schemas.microsoft.com/office/powerpoint/2010/main" val="3623474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with Caption">
    <p:spTree>
      <p:nvGrpSpPr>
        <p:cNvPr id="1" name=""/>
        <p:cNvGrpSpPr/>
        <p:nvPr/>
      </p:nvGrpSpPr>
      <p:grpSpPr>
        <a:xfrm>
          <a:off x="0" y="0"/>
          <a:ext cx="0" cy="0"/>
          <a:chOff x="0" y="0"/>
          <a:chExt cx="0" cy="0"/>
        </a:xfrm>
      </p:grpSpPr>
      <p:pic>
        <p:nvPicPr>
          <p:cNvPr id="8" name="Picture 6">
            <a:extLst>
              <a:ext uri="{FF2B5EF4-FFF2-40B4-BE49-F238E27FC236}">
                <a16:creationId xmlns:a16="http://schemas.microsoft.com/office/drawing/2014/main" id="{A0C05F4E-488E-4142-AF90-7CD29A626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Marcador de Posição do Texto 3">
            <a:extLst>
              <a:ext uri="{FF2B5EF4-FFF2-40B4-BE49-F238E27FC236}">
                <a16:creationId xmlns:a16="http://schemas.microsoft.com/office/drawing/2014/main" id="{2CC42663-7884-4DA9-9177-B62F42054E95}"/>
              </a:ext>
            </a:extLst>
          </p:cNvPr>
          <p:cNvSpPr>
            <a:spLocks noGrp="1"/>
          </p:cNvSpPr>
          <p:nvPr>
            <p:ph type="body" sz="half" idx="2" hasCustomPrompt="1"/>
          </p:nvPr>
        </p:nvSpPr>
        <p:spPr>
          <a:xfrm>
            <a:off x="434250" y="2527462"/>
            <a:ext cx="3144769" cy="3365225"/>
          </a:xfrm>
          <a:prstGeom prst="rect">
            <a:avLst/>
          </a:prstGeom>
        </p:spPr>
        <p:txBody>
          <a:bodyPr>
            <a:normAutofit/>
          </a:bodyPr>
          <a:lstStyle>
            <a:lvl1pPr marL="0" indent="0">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p:txBody>
      </p:sp>
      <p:sp>
        <p:nvSpPr>
          <p:cNvPr id="2" name="Título 1">
            <a:extLst>
              <a:ext uri="{FF2B5EF4-FFF2-40B4-BE49-F238E27FC236}">
                <a16:creationId xmlns:a16="http://schemas.microsoft.com/office/drawing/2014/main" id="{F335DEFA-E982-4988-922A-CD2651A9BF6F}"/>
              </a:ext>
            </a:extLst>
          </p:cNvPr>
          <p:cNvSpPr>
            <a:spLocks noGrp="1"/>
          </p:cNvSpPr>
          <p:nvPr>
            <p:ph type="title" hasCustomPrompt="1"/>
          </p:nvPr>
        </p:nvSpPr>
        <p:spPr>
          <a:xfrm>
            <a:off x="434250" y="925461"/>
            <a:ext cx="3144769" cy="1600200"/>
          </a:xfrm>
          <a:prstGeom prst="rect">
            <a:avLst/>
          </a:prstGeom>
        </p:spPr>
        <p:txBody>
          <a:bodyPr anchor="b">
            <a:normAutofit/>
          </a:bodyPr>
          <a:lstStyle>
            <a:lvl1pPr>
              <a:defRPr lang="pt-PT" sz="2400" b="1" kern="1200" cap="all" baseline="0" dirty="0" smtClean="0">
                <a:solidFill>
                  <a:schemeClr val="tx1"/>
                </a:solidFill>
                <a:latin typeface="+mn-lt"/>
                <a:ea typeface="+mj-ea"/>
                <a:cs typeface="+mj-cs"/>
              </a:defRPr>
            </a:lvl1pPr>
          </a:lstStyle>
          <a:p>
            <a:r>
              <a:rPr lang="pt-PT" dirty="0"/>
              <a:t>TITLE</a:t>
            </a:r>
          </a:p>
        </p:txBody>
      </p:sp>
      <p:sp>
        <p:nvSpPr>
          <p:cNvPr id="3" name="Marcador de Posição da Imagem 2">
            <a:extLst>
              <a:ext uri="{FF2B5EF4-FFF2-40B4-BE49-F238E27FC236}">
                <a16:creationId xmlns:a16="http://schemas.microsoft.com/office/drawing/2014/main" id="{27F0BDCE-677D-4316-AE6C-DE4C5B7314FE}"/>
              </a:ext>
            </a:extLst>
          </p:cNvPr>
          <p:cNvSpPr>
            <a:spLocks noGrp="1"/>
          </p:cNvSpPr>
          <p:nvPr>
            <p:ph type="pic" idx="1" hasCustomPrompt="1"/>
          </p:nvPr>
        </p:nvSpPr>
        <p:spPr>
          <a:xfrm>
            <a:off x="3887391" y="1019062"/>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PT" dirty="0" err="1"/>
              <a:t>Image</a:t>
            </a:r>
            <a:endParaRPr lang="pt-PT" dirty="0"/>
          </a:p>
        </p:txBody>
      </p:sp>
      <p:sp>
        <p:nvSpPr>
          <p:cNvPr id="9" name="Marcador de Posição do Texto 29">
            <a:extLst>
              <a:ext uri="{FF2B5EF4-FFF2-40B4-BE49-F238E27FC236}">
                <a16:creationId xmlns:a16="http://schemas.microsoft.com/office/drawing/2014/main" id="{45202E99-7244-44F2-BB34-B217A088991F}"/>
              </a:ext>
            </a:extLst>
          </p:cNvPr>
          <p:cNvSpPr>
            <a:spLocks noGrp="1"/>
          </p:cNvSpPr>
          <p:nvPr>
            <p:ph type="body" sz="quarter" idx="15"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355811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466CB5D-6135-4A0C-9107-55D0C605E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74298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lvl1pPr>
              <a:defRPr/>
            </a:lvl1pPr>
          </a:lstStyle>
          <a:p>
            <a:pPr>
              <a:defRPr/>
            </a:pPr>
            <a:fld id="{2ED80307-056E-4632-BC84-0CF1B76DDC77}" type="datetimeFigureOut">
              <a:rPr lang="pt-PT"/>
              <a:pPr>
                <a:defRPr/>
              </a:pPr>
              <a:t>14/09/2022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6ABD7011-A789-4C4E-809D-66223792E626}" type="slidenum">
              <a:rPr lang="pt-PT"/>
              <a:pPr>
                <a:defRPr/>
              </a:pPr>
              <a:t>‹#›</a:t>
            </a:fld>
            <a:endParaRPr lang="pt-PT"/>
          </a:p>
        </p:txBody>
      </p:sp>
    </p:spTree>
    <p:extLst>
      <p:ext uri="{BB962C8B-B14F-4D97-AF65-F5344CB8AC3E}">
        <p14:creationId xmlns:p14="http://schemas.microsoft.com/office/powerpoint/2010/main" val="151152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Subject">
    <p:spTree>
      <p:nvGrpSpPr>
        <p:cNvPr id="1" name=""/>
        <p:cNvGrpSpPr/>
        <p:nvPr/>
      </p:nvGrpSpPr>
      <p:grpSpPr>
        <a:xfrm>
          <a:off x="0" y="0"/>
          <a:ext cx="0" cy="0"/>
          <a:chOff x="0" y="0"/>
          <a:chExt cx="0" cy="0"/>
        </a:xfrm>
      </p:grpSpPr>
      <p:pic>
        <p:nvPicPr>
          <p:cNvPr id="8" name="Picture 6">
            <a:extLst>
              <a:ext uri="{FF2B5EF4-FFF2-40B4-BE49-F238E27FC236}">
                <a16:creationId xmlns:a16="http://schemas.microsoft.com/office/drawing/2014/main" id="{495ACACE-1B69-4C54-A282-34BA4E7F6A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Marcador de Posição de Conteúdo 2">
            <a:extLst>
              <a:ext uri="{FF2B5EF4-FFF2-40B4-BE49-F238E27FC236}">
                <a16:creationId xmlns:a16="http://schemas.microsoft.com/office/drawing/2014/main" id="{DCE83292-C17B-4831-8C49-320071CFDA38}"/>
              </a:ext>
            </a:extLst>
          </p:cNvPr>
          <p:cNvSpPr>
            <a:spLocks noGrp="1"/>
          </p:cNvSpPr>
          <p:nvPr>
            <p:ph idx="1" hasCustomPrompt="1"/>
          </p:nvPr>
        </p:nvSpPr>
        <p:spPr>
          <a:xfrm>
            <a:off x="434250" y="2622738"/>
            <a:ext cx="8275500" cy="3265164"/>
          </a:xfrm>
          <a:prstGeom prst="rect">
            <a:avLst/>
          </a:prstGeom>
        </p:spPr>
        <p:txBody>
          <a:bodyPr/>
          <a:lstStyle>
            <a:lvl1pPr marL="0" indent="0">
              <a:buFont typeface="Arial" panose="020B0604020202020204" pitchFamily="34" charset="0"/>
              <a:buNone/>
              <a:defRPr sz="1500"/>
            </a:lvl1pPr>
            <a:lvl2pPr>
              <a:defRPr sz="1425"/>
            </a:lvl2pPr>
            <a:lvl3pPr>
              <a:defRPr sz="1350"/>
            </a:lvl3pPr>
            <a:lvl4pPr>
              <a:defRPr sz="1275"/>
            </a:lvl4pPr>
            <a:lvl5pPr>
              <a:defRPr sz="1200"/>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9" name="Marcador de Posição do Texto 29">
            <a:extLst>
              <a:ext uri="{FF2B5EF4-FFF2-40B4-BE49-F238E27FC236}">
                <a16:creationId xmlns:a16="http://schemas.microsoft.com/office/drawing/2014/main" id="{868327F2-B109-451B-9D56-8EAA7AF3C669}"/>
              </a:ext>
            </a:extLst>
          </p:cNvPr>
          <p:cNvSpPr>
            <a:spLocks noGrp="1"/>
          </p:cNvSpPr>
          <p:nvPr>
            <p:ph type="body" sz="quarter" idx="15"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
        <p:nvSpPr>
          <p:cNvPr id="5" name="Marcador de Posição do Texto 4">
            <a:extLst>
              <a:ext uri="{FF2B5EF4-FFF2-40B4-BE49-F238E27FC236}">
                <a16:creationId xmlns:a16="http://schemas.microsoft.com/office/drawing/2014/main" id="{9FAE21DA-0E80-4931-84E9-986C64315103}"/>
              </a:ext>
            </a:extLst>
          </p:cNvPr>
          <p:cNvSpPr>
            <a:spLocks noGrp="1"/>
          </p:cNvSpPr>
          <p:nvPr>
            <p:ph type="body" sz="quarter" idx="16" hasCustomPrompt="1"/>
          </p:nvPr>
        </p:nvSpPr>
        <p:spPr>
          <a:xfrm>
            <a:off x="434250" y="1633071"/>
            <a:ext cx="8275500" cy="421893"/>
          </a:xfrm>
          <a:prstGeom prst="rect">
            <a:avLst/>
          </a:prstGeom>
        </p:spPr>
        <p:txBody>
          <a:bodyPr>
            <a:noAutofit/>
          </a:bodyPr>
          <a:lstStyle>
            <a:lvl1pPr marL="0" indent="0">
              <a:buNone/>
              <a:defRPr lang="pt-PT" sz="1575" b="0" kern="1200" dirty="0" smtClean="0">
                <a:solidFill>
                  <a:schemeClr val="tx1"/>
                </a:solidFill>
                <a:latin typeface="+mn-lt"/>
                <a:ea typeface="+mj-ea"/>
                <a:cs typeface="+mj-cs"/>
              </a:defRPr>
            </a:lvl1pPr>
            <a:lvl2pPr>
              <a:defRPr lang="pt-PT" sz="1575" b="0" kern="1200" dirty="0" smtClean="0">
                <a:solidFill>
                  <a:schemeClr val="tx1"/>
                </a:solidFill>
                <a:latin typeface="+mn-lt"/>
                <a:ea typeface="+mj-ea"/>
                <a:cs typeface="+mj-cs"/>
              </a:defRPr>
            </a:lvl2pPr>
            <a:lvl3pPr>
              <a:defRPr lang="pt-PT" sz="1575" b="0" kern="1200" dirty="0" smtClean="0">
                <a:solidFill>
                  <a:schemeClr val="tx1"/>
                </a:solidFill>
                <a:latin typeface="+mn-lt"/>
                <a:ea typeface="+mj-ea"/>
                <a:cs typeface="+mj-cs"/>
              </a:defRPr>
            </a:lvl3pPr>
            <a:lvl4pPr>
              <a:defRPr lang="pt-PT" sz="1575" b="0" kern="1200" dirty="0" smtClean="0">
                <a:solidFill>
                  <a:schemeClr val="tx1"/>
                </a:solidFill>
                <a:latin typeface="+mn-lt"/>
                <a:ea typeface="+mj-ea"/>
                <a:cs typeface="+mj-cs"/>
              </a:defRPr>
            </a:lvl4pPr>
            <a:lvl5pPr>
              <a:defRPr lang="pt-PT" sz="1575" b="0" kern="1200" dirty="0">
                <a:solidFill>
                  <a:schemeClr val="tx1"/>
                </a:solidFill>
                <a:latin typeface="+mn-lt"/>
                <a:ea typeface="+mj-ea"/>
                <a:cs typeface="+mj-cs"/>
              </a:defRPr>
            </a:lvl5pPr>
          </a:lstStyle>
          <a:p>
            <a:pPr lvl="0"/>
            <a:r>
              <a:rPr lang="pt-PT"/>
              <a:t>SECOND TITLE</a:t>
            </a:r>
            <a:endParaRPr lang="pt-PT" dirty="0"/>
          </a:p>
        </p:txBody>
      </p:sp>
      <p:sp>
        <p:nvSpPr>
          <p:cNvPr id="6" name="Título 5">
            <a:extLst>
              <a:ext uri="{FF2B5EF4-FFF2-40B4-BE49-F238E27FC236}">
                <a16:creationId xmlns:a16="http://schemas.microsoft.com/office/drawing/2014/main" id="{A9232E15-8EAE-42EE-B39F-6A8E25833247}"/>
              </a:ext>
            </a:extLst>
          </p:cNvPr>
          <p:cNvSpPr>
            <a:spLocks noGrp="1"/>
          </p:cNvSpPr>
          <p:nvPr>
            <p:ph type="title" hasCustomPrompt="1"/>
          </p:nvPr>
        </p:nvSpPr>
        <p:spPr>
          <a:xfrm>
            <a:off x="434250" y="1033461"/>
            <a:ext cx="8275500" cy="545782"/>
          </a:xfrm>
          <a:prstGeom prst="rect">
            <a:avLst/>
          </a:prstGeom>
        </p:spPr>
        <p:txBody>
          <a:bodyPr>
            <a:normAutofit/>
          </a:bodyPr>
          <a:lstStyle>
            <a:lvl1pPr>
              <a:defRPr lang="pt-PT" sz="2400" b="1" kern="1200" cap="all" baseline="0" dirty="0" smtClean="0">
                <a:solidFill>
                  <a:schemeClr val="tx1"/>
                </a:solidFill>
                <a:latin typeface="+mn-lt"/>
                <a:ea typeface="+mj-ea"/>
                <a:cs typeface="+mj-cs"/>
              </a:defRPr>
            </a:lvl1pPr>
          </a:lstStyle>
          <a:p>
            <a:r>
              <a:rPr lang="pt-PT" dirty="0"/>
              <a:t>TITLE</a:t>
            </a:r>
          </a:p>
        </p:txBody>
      </p:sp>
      <p:sp>
        <p:nvSpPr>
          <p:cNvPr id="10" name="Marcador de Posição do Texto 4">
            <a:extLst>
              <a:ext uri="{FF2B5EF4-FFF2-40B4-BE49-F238E27FC236}">
                <a16:creationId xmlns:a16="http://schemas.microsoft.com/office/drawing/2014/main" id="{29EF8CE1-1224-40BF-9D30-98BD9BA3F3A7}"/>
              </a:ext>
            </a:extLst>
          </p:cNvPr>
          <p:cNvSpPr>
            <a:spLocks noGrp="1"/>
          </p:cNvSpPr>
          <p:nvPr>
            <p:ph type="body" sz="quarter" idx="17" hasCustomPrompt="1"/>
          </p:nvPr>
        </p:nvSpPr>
        <p:spPr>
          <a:xfrm>
            <a:off x="434250" y="2178613"/>
            <a:ext cx="8275500" cy="421893"/>
          </a:xfrm>
          <a:prstGeom prst="rect">
            <a:avLst/>
          </a:prstGeom>
        </p:spPr>
        <p:txBody>
          <a:bodyPr>
            <a:noAutofit/>
          </a:bodyPr>
          <a:lstStyle>
            <a:lvl1pPr marL="0" indent="0">
              <a:buNone/>
              <a:defRPr lang="pt-PT" sz="1575" b="0" kern="1200" dirty="0" smtClean="0">
                <a:solidFill>
                  <a:srgbClr val="F4313F"/>
                </a:solidFill>
                <a:latin typeface="+mn-lt"/>
                <a:ea typeface="+mj-ea"/>
                <a:cs typeface="+mj-cs"/>
              </a:defRPr>
            </a:lvl1pPr>
            <a:lvl2pPr>
              <a:defRPr lang="pt-PT" sz="1575" b="0" kern="1200" dirty="0" smtClean="0">
                <a:solidFill>
                  <a:schemeClr val="tx1"/>
                </a:solidFill>
                <a:latin typeface="+mn-lt"/>
                <a:ea typeface="+mj-ea"/>
                <a:cs typeface="+mj-cs"/>
              </a:defRPr>
            </a:lvl2pPr>
            <a:lvl3pPr>
              <a:defRPr lang="pt-PT" sz="1575" b="0" kern="1200" dirty="0" smtClean="0">
                <a:solidFill>
                  <a:schemeClr val="tx1"/>
                </a:solidFill>
                <a:latin typeface="+mn-lt"/>
                <a:ea typeface="+mj-ea"/>
                <a:cs typeface="+mj-cs"/>
              </a:defRPr>
            </a:lvl3pPr>
            <a:lvl4pPr>
              <a:defRPr lang="pt-PT" sz="1575" b="0" kern="1200" dirty="0" smtClean="0">
                <a:solidFill>
                  <a:schemeClr val="tx1"/>
                </a:solidFill>
                <a:latin typeface="+mn-lt"/>
                <a:ea typeface="+mj-ea"/>
                <a:cs typeface="+mj-cs"/>
              </a:defRPr>
            </a:lvl4pPr>
            <a:lvl5pPr>
              <a:defRPr lang="pt-PT" sz="1575" b="0" kern="1200" dirty="0">
                <a:solidFill>
                  <a:schemeClr val="tx1"/>
                </a:solidFill>
                <a:latin typeface="+mn-lt"/>
                <a:ea typeface="+mj-ea"/>
                <a:cs typeface="+mj-cs"/>
              </a:defRPr>
            </a:lvl5pPr>
          </a:lstStyle>
          <a:p>
            <a:pPr lvl="0"/>
            <a:r>
              <a:rPr lang="pt-PT" dirty="0"/>
              <a:t>| SUBTITLE</a:t>
            </a:r>
          </a:p>
        </p:txBody>
      </p:sp>
    </p:spTree>
    <p:extLst>
      <p:ext uri="{BB962C8B-B14F-4D97-AF65-F5344CB8AC3E}">
        <p14:creationId xmlns:p14="http://schemas.microsoft.com/office/powerpoint/2010/main" val="387053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Subject_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BE2CF6A-4305-4407-B152-55B819B7F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1FDFDB19-6F72-45F5-96B1-7E7E1F5FA078}"/>
              </a:ext>
            </a:extLst>
          </p:cNvPr>
          <p:cNvSpPr>
            <a:spLocks noGrp="1"/>
          </p:cNvSpPr>
          <p:nvPr>
            <p:ph type="title" hasCustomPrompt="1"/>
          </p:nvPr>
        </p:nvSpPr>
        <p:spPr>
          <a:xfrm>
            <a:off x="434250" y="1033461"/>
            <a:ext cx="8275500" cy="923348"/>
          </a:xfrm>
          <a:prstGeom prst="rect">
            <a:avLst/>
          </a:prstGeom>
        </p:spPr>
        <p:txBody>
          <a:bodyPr anchor="ctr" anchorCtr="0">
            <a:normAutofit/>
          </a:bodyPr>
          <a:lstStyle>
            <a:lvl1pPr>
              <a:defRPr lang="pt-PT" sz="2400" b="1" kern="1200" cap="all" baseline="0" dirty="0" smtClean="0">
                <a:solidFill>
                  <a:schemeClr val="tx1"/>
                </a:solidFill>
                <a:latin typeface="+mn-lt"/>
                <a:ea typeface="+mj-ea"/>
                <a:cs typeface="+mj-cs"/>
              </a:defRPr>
            </a:lvl1pPr>
          </a:lstStyle>
          <a:p>
            <a:r>
              <a:rPr lang="pt-PT" dirty="0" err="1"/>
              <a:t>Title</a:t>
            </a:r>
            <a:endParaRPr lang="pt-PT" dirty="0"/>
          </a:p>
        </p:txBody>
      </p:sp>
      <p:sp>
        <p:nvSpPr>
          <p:cNvPr id="3" name="Marcador de Posição de Conteúdo 2">
            <a:extLst>
              <a:ext uri="{FF2B5EF4-FFF2-40B4-BE49-F238E27FC236}">
                <a16:creationId xmlns:a16="http://schemas.microsoft.com/office/drawing/2014/main" id="{DCE83292-C17B-4831-8C49-320071CFDA38}"/>
              </a:ext>
            </a:extLst>
          </p:cNvPr>
          <p:cNvSpPr>
            <a:spLocks noGrp="1"/>
          </p:cNvSpPr>
          <p:nvPr>
            <p:ph idx="1" hasCustomPrompt="1"/>
          </p:nvPr>
        </p:nvSpPr>
        <p:spPr>
          <a:xfrm>
            <a:off x="434250" y="2081481"/>
            <a:ext cx="8275500" cy="3816400"/>
          </a:xfrm>
          <a:prstGeom prst="rect">
            <a:avLst/>
          </a:prstGeom>
        </p:spPr>
        <p:txBody>
          <a:bodyPr/>
          <a:lstStyle>
            <a:lvl1pPr marL="0" indent="0">
              <a:buFont typeface="Arial" panose="020B0604020202020204" pitchFamily="34" charset="0"/>
              <a:buNone/>
              <a:defRPr sz="1500"/>
            </a:lvl1pPr>
            <a:lvl2pPr>
              <a:defRPr sz="1425"/>
            </a:lvl2pPr>
            <a:lvl3pPr>
              <a:defRPr sz="1350"/>
            </a:lvl3pPr>
            <a:lvl4pPr>
              <a:defRPr sz="1275"/>
            </a:lvl4pPr>
            <a:lvl5pPr>
              <a:defRPr sz="1200"/>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9" name="Marcador de Posição do Texto 29">
            <a:extLst>
              <a:ext uri="{FF2B5EF4-FFF2-40B4-BE49-F238E27FC236}">
                <a16:creationId xmlns:a16="http://schemas.microsoft.com/office/drawing/2014/main" id="{868327F2-B109-451B-9D56-8EAA7AF3C669}"/>
              </a:ext>
            </a:extLst>
          </p:cNvPr>
          <p:cNvSpPr>
            <a:spLocks noGrp="1"/>
          </p:cNvSpPr>
          <p:nvPr>
            <p:ph type="body" sz="quarter" idx="15"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3802878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0029C81-13F7-42C8-88B9-F0A323C56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D0F11F24-BDD1-4625-B0AC-223167D681F1}"/>
              </a:ext>
            </a:extLst>
          </p:cNvPr>
          <p:cNvSpPr>
            <a:spLocks noGrp="1"/>
          </p:cNvSpPr>
          <p:nvPr>
            <p:ph type="title" hasCustomPrompt="1"/>
          </p:nvPr>
        </p:nvSpPr>
        <p:spPr>
          <a:xfrm>
            <a:off x="434250" y="1709739"/>
            <a:ext cx="8275500" cy="1719262"/>
          </a:xfrm>
          <a:prstGeom prst="rect">
            <a:avLst/>
          </a:prstGeom>
        </p:spPr>
        <p:txBody>
          <a:bodyPr anchor="b">
            <a:normAutofit/>
          </a:bodyPr>
          <a:lstStyle>
            <a:lvl1pPr>
              <a:defRPr lang="pt-PT" sz="2475" b="1" kern="1200" cap="all" baseline="0" dirty="0">
                <a:solidFill>
                  <a:schemeClr val="tx1"/>
                </a:solidFill>
                <a:latin typeface="+mn-lt"/>
                <a:ea typeface="+mj-ea"/>
                <a:cs typeface="+mj-cs"/>
              </a:defRPr>
            </a:lvl1pPr>
          </a:lstStyle>
          <a:p>
            <a:r>
              <a:rPr lang="pt-PT" dirty="0"/>
              <a:t>TITLE</a:t>
            </a:r>
          </a:p>
        </p:txBody>
      </p:sp>
      <p:sp>
        <p:nvSpPr>
          <p:cNvPr id="3" name="Marcador de Posição do Texto 2">
            <a:extLst>
              <a:ext uri="{FF2B5EF4-FFF2-40B4-BE49-F238E27FC236}">
                <a16:creationId xmlns:a16="http://schemas.microsoft.com/office/drawing/2014/main" id="{EA5DB239-CE83-4CDD-A06C-88D7445B166D}"/>
              </a:ext>
            </a:extLst>
          </p:cNvPr>
          <p:cNvSpPr>
            <a:spLocks noGrp="1"/>
          </p:cNvSpPr>
          <p:nvPr>
            <p:ph type="body" idx="1" hasCustomPrompt="1"/>
          </p:nvPr>
        </p:nvSpPr>
        <p:spPr>
          <a:xfrm>
            <a:off x="434250" y="3456433"/>
            <a:ext cx="8275500" cy="1500187"/>
          </a:xfrm>
          <a:prstGeom prst="rect">
            <a:avLst/>
          </a:prstGeom>
        </p:spPr>
        <p:txBody>
          <a:bodyPr>
            <a:normAutofit/>
          </a:bodyPr>
          <a:lstStyle>
            <a:lvl1pPr marL="0" indent="0">
              <a:buNone/>
              <a:defRPr lang="pt-PT" sz="1800" kern="1200" cap="all" baseline="0" dirty="0" smtClean="0">
                <a:solidFill>
                  <a:schemeClr val="tx1"/>
                </a:solidFill>
                <a:latin typeface="+mn-lt"/>
                <a:ea typeface="+mn-ea"/>
                <a:cs typeface="+mn-cs"/>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PT" dirty="0"/>
              <a:t>SUBTITLE</a:t>
            </a:r>
          </a:p>
        </p:txBody>
      </p:sp>
    </p:spTree>
    <p:extLst>
      <p:ext uri="{BB962C8B-B14F-4D97-AF65-F5344CB8AC3E}">
        <p14:creationId xmlns:p14="http://schemas.microsoft.com/office/powerpoint/2010/main" val="120323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ouble Content">
    <p:spTree>
      <p:nvGrpSpPr>
        <p:cNvPr id="1" name=""/>
        <p:cNvGrpSpPr/>
        <p:nvPr/>
      </p:nvGrpSpPr>
      <p:grpSpPr>
        <a:xfrm>
          <a:off x="0" y="0"/>
          <a:ext cx="0" cy="0"/>
          <a:chOff x="0" y="0"/>
          <a:chExt cx="0" cy="0"/>
        </a:xfrm>
      </p:grpSpPr>
      <p:pic>
        <p:nvPicPr>
          <p:cNvPr id="8" name="Picture 6">
            <a:extLst>
              <a:ext uri="{FF2B5EF4-FFF2-40B4-BE49-F238E27FC236}">
                <a16:creationId xmlns:a16="http://schemas.microsoft.com/office/drawing/2014/main" id="{4DA05819-8051-4861-9A29-56DF454D5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B71B68F6-D9F9-42C4-8502-193BDA8FAC77}"/>
              </a:ext>
            </a:extLst>
          </p:cNvPr>
          <p:cNvSpPr>
            <a:spLocks noGrp="1"/>
          </p:cNvSpPr>
          <p:nvPr>
            <p:ph type="title" hasCustomPrompt="1"/>
          </p:nvPr>
        </p:nvSpPr>
        <p:spPr>
          <a:xfrm>
            <a:off x="434250" y="1033461"/>
            <a:ext cx="8275500" cy="925200"/>
          </a:xfrm>
          <a:prstGeom prst="rect">
            <a:avLst/>
          </a:prstGeom>
        </p:spPr>
        <p:txBody>
          <a:bodyPr anchor="ctr" anchorCtr="0"/>
          <a:lstStyle>
            <a:lvl1pPr>
              <a:defRPr lang="pt-PT" sz="2400" b="1" kern="1200" cap="all" baseline="0" smtClean="0">
                <a:solidFill>
                  <a:schemeClr val="tx1"/>
                </a:solidFill>
                <a:latin typeface="+mn-lt"/>
                <a:ea typeface="+mj-ea"/>
                <a:cs typeface="+mj-cs"/>
              </a:defRPr>
            </a:lvl1pPr>
          </a:lstStyle>
          <a:p>
            <a:r>
              <a:rPr lang="pt-PT" dirty="0"/>
              <a:t>TITLE</a:t>
            </a:r>
          </a:p>
        </p:txBody>
      </p:sp>
      <p:sp>
        <p:nvSpPr>
          <p:cNvPr id="3" name="Marcador de Posição de Conteúdo 2">
            <a:extLst>
              <a:ext uri="{FF2B5EF4-FFF2-40B4-BE49-F238E27FC236}">
                <a16:creationId xmlns:a16="http://schemas.microsoft.com/office/drawing/2014/main" id="{393AB2AB-4255-4EB6-8F02-77E3A550FD93}"/>
              </a:ext>
            </a:extLst>
          </p:cNvPr>
          <p:cNvSpPr>
            <a:spLocks noGrp="1"/>
          </p:cNvSpPr>
          <p:nvPr>
            <p:ph sz="half" idx="1" hasCustomPrompt="1"/>
          </p:nvPr>
        </p:nvSpPr>
        <p:spPr>
          <a:xfrm>
            <a:off x="434251" y="2081063"/>
            <a:ext cx="4080600" cy="3816819"/>
          </a:xfrm>
          <a:prstGeom prst="rect">
            <a:avLst/>
          </a:prstGeom>
        </p:spPr>
        <p:txBody>
          <a:bodyPr/>
          <a:lstStyle>
            <a:lvl1pPr marL="0" indent="0">
              <a:buNone/>
              <a:defRPr sz="1500"/>
            </a:lvl1pPr>
            <a:lvl2pPr>
              <a:defRPr sz="1425"/>
            </a:lvl2pPr>
            <a:lvl3pPr>
              <a:defRPr sz="1350"/>
            </a:lvl3pPr>
            <a:lvl4pPr>
              <a:defRPr sz="1275"/>
            </a:lvl4pPr>
            <a:lvl5pPr>
              <a:defRPr sz="1200"/>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4" name="Marcador de Posição de Conteúdo 3">
            <a:extLst>
              <a:ext uri="{FF2B5EF4-FFF2-40B4-BE49-F238E27FC236}">
                <a16:creationId xmlns:a16="http://schemas.microsoft.com/office/drawing/2014/main" id="{5B72169F-4D10-4882-B189-31F93F20C0C2}"/>
              </a:ext>
            </a:extLst>
          </p:cNvPr>
          <p:cNvSpPr>
            <a:spLocks noGrp="1"/>
          </p:cNvSpPr>
          <p:nvPr>
            <p:ph sz="half" idx="2" hasCustomPrompt="1"/>
          </p:nvPr>
        </p:nvSpPr>
        <p:spPr>
          <a:xfrm>
            <a:off x="4633305" y="2081063"/>
            <a:ext cx="4076445" cy="3816819"/>
          </a:xfrm>
          <a:prstGeom prst="rect">
            <a:avLst/>
          </a:prstGeom>
        </p:spPr>
        <p:txBody>
          <a:bodyPr/>
          <a:lstStyle>
            <a:lvl1pPr marL="0" indent="0">
              <a:buNone/>
              <a:defRPr sz="1500"/>
            </a:lvl1pPr>
            <a:lvl2pPr>
              <a:defRPr lang="pt-PT" sz="1425" kern="1200" dirty="0">
                <a:solidFill>
                  <a:schemeClr val="tx1"/>
                </a:solidFill>
                <a:latin typeface="+mn-lt"/>
                <a:ea typeface="+mn-ea"/>
                <a:cs typeface="+mn-cs"/>
              </a:defRPr>
            </a:lvl2pPr>
            <a:lvl3pPr>
              <a:defRPr lang="pt-PT" sz="1350" kern="1200" dirty="0">
                <a:solidFill>
                  <a:schemeClr val="tx1"/>
                </a:solidFill>
                <a:latin typeface="+mn-lt"/>
                <a:ea typeface="+mn-ea"/>
                <a:cs typeface="+mn-cs"/>
              </a:defRPr>
            </a:lvl3pPr>
            <a:lvl4pPr>
              <a:defRPr lang="pt-PT" sz="1275" kern="1200" dirty="0">
                <a:solidFill>
                  <a:schemeClr val="tx1"/>
                </a:solidFill>
                <a:latin typeface="+mn-lt"/>
                <a:ea typeface="+mn-ea"/>
                <a:cs typeface="+mn-cs"/>
              </a:defRPr>
            </a:lvl4pPr>
            <a:lvl5pPr>
              <a:defRPr lang="pt-PT" sz="1200" kern="1200" dirty="0">
                <a:solidFill>
                  <a:schemeClr val="tx1"/>
                </a:solidFill>
                <a:latin typeface="+mn-lt"/>
                <a:ea typeface="+mn-ea"/>
                <a:cs typeface="+mn-cs"/>
              </a:defRPr>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12" name="Marcador de Posição do Texto 29">
            <a:extLst>
              <a:ext uri="{FF2B5EF4-FFF2-40B4-BE49-F238E27FC236}">
                <a16:creationId xmlns:a16="http://schemas.microsoft.com/office/drawing/2014/main" id="{3042B790-75E9-4863-886B-C0D3C1EB060D}"/>
              </a:ext>
            </a:extLst>
          </p:cNvPr>
          <p:cNvSpPr>
            <a:spLocks noGrp="1"/>
          </p:cNvSpPr>
          <p:nvPr>
            <p:ph type="body" sz="quarter" idx="15"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233628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0" name="Picture 6">
            <a:extLst>
              <a:ext uri="{FF2B5EF4-FFF2-40B4-BE49-F238E27FC236}">
                <a16:creationId xmlns:a16="http://schemas.microsoft.com/office/drawing/2014/main" id="{EED0D2ED-20A9-4AAB-A2A0-D8ACE7EE50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F6AC53A2-F62C-4CF4-B784-9F8FF25AF105}"/>
              </a:ext>
            </a:extLst>
          </p:cNvPr>
          <p:cNvSpPr>
            <a:spLocks noGrp="1"/>
          </p:cNvSpPr>
          <p:nvPr>
            <p:ph type="title" hasCustomPrompt="1"/>
          </p:nvPr>
        </p:nvSpPr>
        <p:spPr>
          <a:xfrm>
            <a:off x="434250" y="1033461"/>
            <a:ext cx="8275500" cy="925200"/>
          </a:xfrm>
          <a:prstGeom prst="rect">
            <a:avLst/>
          </a:prstGeom>
        </p:spPr>
        <p:txBody>
          <a:bodyPr anchor="ctr" anchorCtr="0">
            <a:normAutofit/>
          </a:bodyPr>
          <a:lstStyle>
            <a:lvl1pPr>
              <a:defRPr lang="pt-PT" sz="2400" b="1" kern="1200" cap="all" baseline="0" dirty="0" smtClean="0">
                <a:solidFill>
                  <a:schemeClr val="tx1"/>
                </a:solidFill>
                <a:latin typeface="+mn-lt"/>
                <a:ea typeface="+mj-ea"/>
                <a:cs typeface="+mj-cs"/>
              </a:defRPr>
            </a:lvl1pPr>
          </a:lstStyle>
          <a:p>
            <a:r>
              <a:rPr lang="pt-PT" dirty="0" err="1"/>
              <a:t>title</a:t>
            </a:r>
            <a:endParaRPr lang="pt-PT" dirty="0"/>
          </a:p>
        </p:txBody>
      </p:sp>
      <p:sp>
        <p:nvSpPr>
          <p:cNvPr id="3" name="Marcador de Posição do Texto 2">
            <a:extLst>
              <a:ext uri="{FF2B5EF4-FFF2-40B4-BE49-F238E27FC236}">
                <a16:creationId xmlns:a16="http://schemas.microsoft.com/office/drawing/2014/main" id="{439EC8AF-0B13-4409-8EFF-3CAF56DCB6C3}"/>
              </a:ext>
            </a:extLst>
          </p:cNvPr>
          <p:cNvSpPr>
            <a:spLocks noGrp="1"/>
          </p:cNvSpPr>
          <p:nvPr>
            <p:ph type="body" idx="1" hasCustomPrompt="1"/>
          </p:nvPr>
        </p:nvSpPr>
        <p:spPr>
          <a:xfrm>
            <a:off x="434251" y="2081062"/>
            <a:ext cx="4063931" cy="741999"/>
          </a:xfrm>
          <a:prstGeom prst="rect">
            <a:avLst/>
          </a:prstGeom>
        </p:spPr>
        <p:txBody>
          <a:bodyPr anchor="b" anchorCtr="0">
            <a:normAutofit/>
          </a:bodyPr>
          <a:lstStyle>
            <a:lvl1pPr marL="0" indent="0">
              <a:buNone/>
              <a:defRPr lang="pt-PT" sz="1950" b="0" kern="1200" cap="all"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PT" dirty="0"/>
              <a:t>SUBTITLE</a:t>
            </a:r>
          </a:p>
        </p:txBody>
      </p:sp>
      <p:sp>
        <p:nvSpPr>
          <p:cNvPr id="4" name="Marcador de Posição de Conteúdo 3">
            <a:extLst>
              <a:ext uri="{FF2B5EF4-FFF2-40B4-BE49-F238E27FC236}">
                <a16:creationId xmlns:a16="http://schemas.microsoft.com/office/drawing/2014/main" id="{12599D6B-3281-438E-8873-2AD3673D4DD3}"/>
              </a:ext>
            </a:extLst>
          </p:cNvPr>
          <p:cNvSpPr>
            <a:spLocks noGrp="1"/>
          </p:cNvSpPr>
          <p:nvPr>
            <p:ph sz="half" idx="2" hasCustomPrompt="1"/>
          </p:nvPr>
        </p:nvSpPr>
        <p:spPr>
          <a:xfrm>
            <a:off x="434251" y="2834005"/>
            <a:ext cx="4063931" cy="3063877"/>
          </a:xfrm>
          <a:prstGeom prst="rect">
            <a:avLst/>
          </a:prstGeom>
        </p:spPr>
        <p:txBody>
          <a:bodyPr/>
          <a:lstStyle>
            <a:lvl1pPr marL="0" indent="0">
              <a:buNone/>
              <a:defRPr sz="1500"/>
            </a:lvl1pPr>
            <a:lvl2pPr>
              <a:defRPr sz="1425"/>
            </a:lvl2pPr>
            <a:lvl3pPr>
              <a:defRPr sz="1350"/>
            </a:lvl3pPr>
            <a:lvl4pPr>
              <a:defRPr sz="1275"/>
            </a:lvl4pPr>
            <a:lvl5pPr>
              <a:defRPr sz="1200"/>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5" name="Marcador de Posição do Texto 4">
            <a:extLst>
              <a:ext uri="{FF2B5EF4-FFF2-40B4-BE49-F238E27FC236}">
                <a16:creationId xmlns:a16="http://schemas.microsoft.com/office/drawing/2014/main" id="{68EEDE33-6437-4641-B283-8FF140C85B5D}"/>
              </a:ext>
            </a:extLst>
          </p:cNvPr>
          <p:cNvSpPr>
            <a:spLocks noGrp="1"/>
          </p:cNvSpPr>
          <p:nvPr>
            <p:ph type="body" sz="quarter" idx="3" hasCustomPrompt="1"/>
          </p:nvPr>
        </p:nvSpPr>
        <p:spPr>
          <a:xfrm>
            <a:off x="4632194" y="2081062"/>
            <a:ext cx="4080600" cy="741999"/>
          </a:xfrm>
          <a:prstGeom prst="rect">
            <a:avLst/>
          </a:prstGeom>
        </p:spPr>
        <p:txBody>
          <a:bodyPr anchor="b" anchorCtr="0">
            <a:normAutofit/>
          </a:bodyPr>
          <a:lstStyle>
            <a:lvl1pPr marL="0" indent="0">
              <a:buNone/>
              <a:defRPr lang="pt-PT" sz="1950" b="0" kern="1200" cap="all"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750"/>
              </a:spcBef>
              <a:buFont typeface="Arial" panose="020B0604020202020204" pitchFamily="34" charset="0"/>
              <a:buNone/>
            </a:pPr>
            <a:r>
              <a:rPr lang="pt-PT" dirty="0"/>
              <a:t>SUBTITLE</a:t>
            </a:r>
          </a:p>
        </p:txBody>
      </p:sp>
      <p:sp>
        <p:nvSpPr>
          <p:cNvPr id="6" name="Marcador de Posição de Conteúdo 5">
            <a:extLst>
              <a:ext uri="{FF2B5EF4-FFF2-40B4-BE49-F238E27FC236}">
                <a16:creationId xmlns:a16="http://schemas.microsoft.com/office/drawing/2014/main" id="{81DA038B-EDB3-4E51-B2FE-BFC882FC4A63}"/>
              </a:ext>
            </a:extLst>
          </p:cNvPr>
          <p:cNvSpPr>
            <a:spLocks noGrp="1"/>
          </p:cNvSpPr>
          <p:nvPr>
            <p:ph sz="quarter" idx="4" hasCustomPrompt="1"/>
          </p:nvPr>
        </p:nvSpPr>
        <p:spPr>
          <a:xfrm>
            <a:off x="4629150" y="2834005"/>
            <a:ext cx="4080600" cy="3063877"/>
          </a:xfrm>
          <a:prstGeom prst="rect">
            <a:avLst/>
          </a:prstGeom>
        </p:spPr>
        <p:txBody>
          <a:bodyPr/>
          <a:lstStyle>
            <a:lvl1pPr marL="0" indent="0">
              <a:buNone/>
              <a:defRPr sz="1500"/>
            </a:lvl1pPr>
            <a:lvl2pPr>
              <a:defRPr sz="1425"/>
            </a:lvl2pPr>
            <a:lvl3pPr>
              <a:defRPr sz="1350"/>
            </a:lvl3pPr>
            <a:lvl4pPr>
              <a:defRPr sz="1275"/>
            </a:lvl4pPr>
            <a:lvl5pPr>
              <a:defRPr sz="1200"/>
            </a:lvl5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14" name="Marcador de Posição do Texto 29">
            <a:extLst>
              <a:ext uri="{FF2B5EF4-FFF2-40B4-BE49-F238E27FC236}">
                <a16:creationId xmlns:a16="http://schemas.microsoft.com/office/drawing/2014/main" id="{F96B95D7-BFB1-40D3-9A20-2703992A380A}"/>
              </a:ext>
            </a:extLst>
          </p:cNvPr>
          <p:cNvSpPr>
            <a:spLocks noGrp="1"/>
          </p:cNvSpPr>
          <p:nvPr>
            <p:ph type="body" sz="quarter" idx="16"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288553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1C85A762-6684-4962-9E03-EC49323446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D52A41CF-09F1-4F5D-AE7F-7FA004AF353D}"/>
              </a:ext>
            </a:extLst>
          </p:cNvPr>
          <p:cNvSpPr>
            <a:spLocks noGrp="1"/>
          </p:cNvSpPr>
          <p:nvPr>
            <p:ph type="title" hasCustomPrompt="1"/>
          </p:nvPr>
        </p:nvSpPr>
        <p:spPr>
          <a:xfrm>
            <a:off x="434250" y="1033461"/>
            <a:ext cx="8275500" cy="925200"/>
          </a:xfrm>
          <a:prstGeom prst="rect">
            <a:avLst/>
          </a:prstGeom>
        </p:spPr>
        <p:txBody>
          <a:bodyPr anchor="ctr" anchorCtr="0">
            <a:normAutofit/>
          </a:bodyPr>
          <a:lstStyle>
            <a:lvl1pPr>
              <a:defRPr lang="pt-PT" sz="2400" b="1" kern="1200" cap="all" baseline="0" dirty="0" smtClean="0">
                <a:solidFill>
                  <a:schemeClr val="tx1"/>
                </a:solidFill>
                <a:latin typeface="+mn-lt"/>
                <a:ea typeface="+mj-ea"/>
                <a:cs typeface="+mj-cs"/>
              </a:defRPr>
            </a:lvl1pPr>
          </a:lstStyle>
          <a:p>
            <a:r>
              <a:rPr lang="pt-PT" dirty="0"/>
              <a:t>TITLE</a:t>
            </a:r>
          </a:p>
        </p:txBody>
      </p:sp>
      <p:sp>
        <p:nvSpPr>
          <p:cNvPr id="8" name="Marcador de Posição do Texto 29">
            <a:extLst>
              <a:ext uri="{FF2B5EF4-FFF2-40B4-BE49-F238E27FC236}">
                <a16:creationId xmlns:a16="http://schemas.microsoft.com/office/drawing/2014/main" id="{2C6FDBB1-205A-41C2-BBE8-29AF1011776A}"/>
              </a:ext>
            </a:extLst>
          </p:cNvPr>
          <p:cNvSpPr>
            <a:spLocks noGrp="1"/>
          </p:cNvSpPr>
          <p:nvPr>
            <p:ph type="body" sz="quarter" idx="16"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187592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B0CBD7EB-65EB-4FA0-90FD-137E9630C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Posição do Texto 29">
            <a:extLst>
              <a:ext uri="{FF2B5EF4-FFF2-40B4-BE49-F238E27FC236}">
                <a16:creationId xmlns:a16="http://schemas.microsoft.com/office/drawing/2014/main" id="{482C18DE-31A1-4627-BE7C-FCA18E2901E0}"/>
              </a:ext>
            </a:extLst>
          </p:cNvPr>
          <p:cNvSpPr>
            <a:spLocks noGrp="1"/>
          </p:cNvSpPr>
          <p:nvPr>
            <p:ph type="body" sz="quarter" idx="16"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98706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8" name="Picture 6">
            <a:extLst>
              <a:ext uri="{FF2B5EF4-FFF2-40B4-BE49-F238E27FC236}">
                <a16:creationId xmlns:a16="http://schemas.microsoft.com/office/drawing/2014/main" id="{3E892D03-5446-4198-8A7B-742588FD8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ítulo 1">
            <a:extLst>
              <a:ext uri="{FF2B5EF4-FFF2-40B4-BE49-F238E27FC236}">
                <a16:creationId xmlns:a16="http://schemas.microsoft.com/office/drawing/2014/main" id="{63C82440-FEC6-4FD1-858E-8B1DC7DAD0EF}"/>
              </a:ext>
            </a:extLst>
          </p:cNvPr>
          <p:cNvSpPr>
            <a:spLocks noGrp="1"/>
          </p:cNvSpPr>
          <p:nvPr>
            <p:ph type="title" hasCustomPrompt="1"/>
          </p:nvPr>
        </p:nvSpPr>
        <p:spPr>
          <a:xfrm>
            <a:off x="434250" y="926037"/>
            <a:ext cx="3144769" cy="1600200"/>
          </a:xfrm>
          <a:prstGeom prst="rect">
            <a:avLst/>
          </a:prstGeom>
        </p:spPr>
        <p:txBody>
          <a:bodyPr anchor="b">
            <a:normAutofit/>
          </a:bodyPr>
          <a:lstStyle>
            <a:lvl1pPr>
              <a:defRPr lang="pt-PT" sz="2400" b="1" kern="1200" cap="all" baseline="0" dirty="0" smtClean="0">
                <a:solidFill>
                  <a:schemeClr val="tx1"/>
                </a:solidFill>
                <a:latin typeface="+mn-lt"/>
                <a:ea typeface="+mj-ea"/>
                <a:cs typeface="+mj-cs"/>
              </a:defRPr>
            </a:lvl1pPr>
          </a:lstStyle>
          <a:p>
            <a:r>
              <a:rPr lang="pt-PT" dirty="0"/>
              <a:t>TITLE</a:t>
            </a:r>
          </a:p>
        </p:txBody>
      </p:sp>
      <p:sp>
        <p:nvSpPr>
          <p:cNvPr id="3" name="Marcador de Posição de Conteúdo 2">
            <a:extLst>
              <a:ext uri="{FF2B5EF4-FFF2-40B4-BE49-F238E27FC236}">
                <a16:creationId xmlns:a16="http://schemas.microsoft.com/office/drawing/2014/main" id="{254F1050-09C5-4310-9B43-FEE04C89E93E}"/>
              </a:ext>
            </a:extLst>
          </p:cNvPr>
          <p:cNvSpPr>
            <a:spLocks noGrp="1"/>
          </p:cNvSpPr>
          <p:nvPr>
            <p:ph idx="1" hasCustomPrompt="1"/>
          </p:nvPr>
        </p:nvSpPr>
        <p:spPr>
          <a:xfrm>
            <a:off x="3887391" y="1033462"/>
            <a:ext cx="4822359" cy="4873625"/>
          </a:xfrm>
          <a:prstGeom prst="rect">
            <a:avLst/>
          </a:prstGeom>
        </p:spPr>
        <p:txBody>
          <a:bodyPr/>
          <a:lstStyle>
            <a:lvl1pPr marL="0" indent="0">
              <a:buNone/>
              <a:defRPr sz="1500"/>
            </a:lvl1pPr>
            <a:lvl2pPr>
              <a:defRPr sz="1425"/>
            </a:lvl2pPr>
            <a:lvl3pPr>
              <a:defRPr sz="1350"/>
            </a:lvl3pPr>
            <a:lvl4pPr>
              <a:defRPr sz="1275"/>
            </a:lvl4pPr>
            <a:lvl5pPr>
              <a:defRPr sz="1200"/>
            </a:lvl5pPr>
            <a:lvl6pPr>
              <a:defRPr sz="1500"/>
            </a:lvl6pPr>
            <a:lvl7pPr>
              <a:defRPr sz="1500"/>
            </a:lvl7pPr>
            <a:lvl8pPr>
              <a:defRPr sz="1500"/>
            </a:lvl8pPr>
            <a:lvl9pPr>
              <a:defRPr sz="1500"/>
            </a:lvl9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a:p>
            <a:pPr lvl="1"/>
            <a:r>
              <a:rPr lang="pt-PT" dirty="0"/>
              <a:t>Segundo nível</a:t>
            </a:r>
          </a:p>
          <a:p>
            <a:pPr lvl="2"/>
            <a:r>
              <a:rPr lang="pt-PT" dirty="0"/>
              <a:t>Terceiro nível</a:t>
            </a:r>
          </a:p>
          <a:p>
            <a:pPr lvl="3"/>
            <a:r>
              <a:rPr lang="pt-PT" dirty="0"/>
              <a:t>Quarto nível</a:t>
            </a:r>
          </a:p>
          <a:p>
            <a:pPr lvl="4"/>
            <a:r>
              <a:rPr lang="pt-PT" dirty="0"/>
              <a:t>Quinto nível</a:t>
            </a:r>
          </a:p>
        </p:txBody>
      </p:sp>
      <p:sp>
        <p:nvSpPr>
          <p:cNvPr id="4" name="Marcador de Posição do Texto 3">
            <a:extLst>
              <a:ext uri="{FF2B5EF4-FFF2-40B4-BE49-F238E27FC236}">
                <a16:creationId xmlns:a16="http://schemas.microsoft.com/office/drawing/2014/main" id="{F1C91861-C5B2-41D1-86A7-CDF7E3A30E25}"/>
              </a:ext>
            </a:extLst>
          </p:cNvPr>
          <p:cNvSpPr>
            <a:spLocks noGrp="1"/>
          </p:cNvSpPr>
          <p:nvPr>
            <p:ph type="body" sz="half" idx="2" hasCustomPrompt="1"/>
          </p:nvPr>
        </p:nvSpPr>
        <p:spPr>
          <a:xfrm>
            <a:off x="434250" y="2526238"/>
            <a:ext cx="3144769" cy="3371644"/>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PT" dirty="0" err="1"/>
              <a:t>Click</a:t>
            </a:r>
            <a:r>
              <a:rPr lang="pt-PT" dirty="0"/>
              <a:t> </a:t>
            </a:r>
            <a:r>
              <a:rPr lang="pt-PT" dirty="0" err="1"/>
              <a:t>here</a:t>
            </a:r>
            <a:r>
              <a:rPr lang="pt-PT" dirty="0"/>
              <a:t> to </a:t>
            </a:r>
            <a:r>
              <a:rPr lang="pt-PT" dirty="0" err="1"/>
              <a:t>add</a:t>
            </a:r>
            <a:r>
              <a:rPr lang="pt-PT" dirty="0"/>
              <a:t> </a:t>
            </a:r>
            <a:r>
              <a:rPr lang="pt-PT" dirty="0" err="1"/>
              <a:t>text</a:t>
            </a:r>
            <a:endParaRPr lang="pt-PT" dirty="0"/>
          </a:p>
        </p:txBody>
      </p:sp>
      <p:sp>
        <p:nvSpPr>
          <p:cNvPr id="9" name="Marcador de Posição do Texto 29">
            <a:extLst>
              <a:ext uri="{FF2B5EF4-FFF2-40B4-BE49-F238E27FC236}">
                <a16:creationId xmlns:a16="http://schemas.microsoft.com/office/drawing/2014/main" id="{07A4CE7A-A555-4E50-8228-FE3101900088}"/>
              </a:ext>
            </a:extLst>
          </p:cNvPr>
          <p:cNvSpPr>
            <a:spLocks noGrp="1"/>
          </p:cNvSpPr>
          <p:nvPr>
            <p:ph type="body" sz="quarter" idx="15" hasCustomPrompt="1"/>
          </p:nvPr>
        </p:nvSpPr>
        <p:spPr>
          <a:xfrm>
            <a:off x="434250" y="6004801"/>
            <a:ext cx="2937510" cy="365125"/>
          </a:xfrm>
          <a:prstGeom prst="rect">
            <a:avLst/>
          </a:prstGeom>
        </p:spPr>
        <p:txBody>
          <a:bodyPr anchor="ctr" anchorCtr="0">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200">
                <a:solidFill>
                  <a:schemeClr val="tx1">
                    <a:lumMod val="50000"/>
                    <a:lumOff val="50000"/>
                  </a:schemeClr>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t-PT" dirty="0"/>
              <a:t>No. | </a:t>
            </a:r>
            <a:r>
              <a:rPr lang="pt-PT" dirty="0" err="1"/>
              <a:t>Author</a:t>
            </a:r>
            <a:r>
              <a:rPr lang="pt-PT" dirty="0"/>
              <a:t> </a:t>
            </a:r>
            <a:r>
              <a:rPr lang="pt-PT" dirty="0" err="1"/>
              <a:t>name</a:t>
            </a:r>
            <a:endParaRPr lang="pt-PT" dirty="0"/>
          </a:p>
        </p:txBody>
      </p:sp>
    </p:spTree>
    <p:extLst>
      <p:ext uri="{BB962C8B-B14F-4D97-AF65-F5344CB8AC3E}">
        <p14:creationId xmlns:p14="http://schemas.microsoft.com/office/powerpoint/2010/main" val="309659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B26D4213-576E-45AE-906C-397854301A9E}"/>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029694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P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D4DC3FD-A137-AA7F-D371-0B849492783B}"/>
              </a:ext>
            </a:extLst>
          </p:cNvPr>
          <p:cNvSpPr>
            <a:spLocks noGrp="1"/>
          </p:cNvSpPr>
          <p:nvPr>
            <p:ph type="subTitle" idx="1"/>
          </p:nvPr>
        </p:nvSpPr>
        <p:spPr>
          <a:xfrm>
            <a:off x="585571" y="3021699"/>
            <a:ext cx="2740500" cy="888408"/>
          </a:xfrm>
        </p:spPr>
        <p:txBody>
          <a:bodyPr>
            <a:normAutofit fontScale="92500" lnSpcReduction="20000"/>
          </a:bodyPr>
          <a:lstStyle/>
          <a:p>
            <a:r>
              <a:rPr lang="pt-PT" dirty="0"/>
              <a:t>Date</a:t>
            </a:r>
          </a:p>
          <a:p>
            <a:r>
              <a:rPr lang="pt-PT" dirty="0" err="1"/>
              <a:t>Name</a:t>
            </a:r>
            <a:endParaRPr lang="pt-PT" dirty="0"/>
          </a:p>
          <a:p>
            <a:r>
              <a:rPr lang="pt-PT" dirty="0"/>
              <a:t>Supervisor</a:t>
            </a:r>
            <a:endParaRPr lang="en-GB" dirty="0"/>
          </a:p>
        </p:txBody>
      </p:sp>
      <p:sp>
        <p:nvSpPr>
          <p:cNvPr id="3" name="Title 2">
            <a:extLst>
              <a:ext uri="{FF2B5EF4-FFF2-40B4-BE49-F238E27FC236}">
                <a16:creationId xmlns:a16="http://schemas.microsoft.com/office/drawing/2014/main" id="{8FD3C2C1-A2FD-B37F-673F-E29819FF99BF}"/>
              </a:ext>
            </a:extLst>
          </p:cNvPr>
          <p:cNvSpPr>
            <a:spLocks noGrp="1"/>
          </p:cNvSpPr>
          <p:nvPr>
            <p:ph type="ctrTitle"/>
          </p:nvPr>
        </p:nvSpPr>
        <p:spPr/>
        <p:txBody>
          <a:bodyPr>
            <a:normAutofit fontScale="90000"/>
          </a:bodyPr>
          <a:lstStyle/>
          <a:p>
            <a:r>
              <a:rPr lang="pt-PT" sz="2800" b="1" dirty="0" err="1">
                <a:solidFill>
                  <a:srgbClr val="C00000"/>
                </a:solidFill>
                <a:latin typeface="+mj-lt"/>
              </a:rPr>
              <a:t>Dissertation</a:t>
            </a:r>
            <a:r>
              <a:rPr lang="pt-PT" sz="2800" b="1" dirty="0">
                <a:solidFill>
                  <a:srgbClr val="C00000"/>
                </a:solidFill>
                <a:latin typeface="+mj-lt"/>
              </a:rPr>
              <a:t> </a:t>
            </a:r>
            <a:r>
              <a:rPr lang="pt-PT" sz="2800" b="1" dirty="0" err="1">
                <a:solidFill>
                  <a:srgbClr val="C00000"/>
                </a:solidFill>
                <a:latin typeface="+mj-lt"/>
              </a:rPr>
              <a:t>Plan</a:t>
            </a:r>
            <a:br>
              <a:rPr lang="pt-PT" sz="2800" b="1" dirty="0">
                <a:solidFill>
                  <a:srgbClr val="C00000"/>
                </a:solidFill>
                <a:latin typeface="+mj-lt"/>
              </a:rPr>
            </a:br>
            <a:r>
              <a:rPr lang="pt-PT" sz="2800" b="1" dirty="0">
                <a:solidFill>
                  <a:srgbClr val="C00000"/>
                </a:solidFill>
                <a:latin typeface="+mj-lt"/>
              </a:rPr>
              <a:t>Master in Management</a:t>
            </a:r>
            <a:endParaRPr lang="en-GB" dirty="0"/>
          </a:p>
        </p:txBody>
      </p:sp>
    </p:spTree>
    <p:extLst>
      <p:ext uri="{BB962C8B-B14F-4D97-AF65-F5344CB8AC3E}">
        <p14:creationId xmlns:p14="http://schemas.microsoft.com/office/powerpoint/2010/main" val="141249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a:spLocks noGrp="1"/>
          </p:cNvSpPr>
          <p:nvPr>
            <p:ph type="title"/>
          </p:nvPr>
        </p:nvSpPr>
        <p:spPr>
          <a:xfrm>
            <a:off x="457200" y="405138"/>
            <a:ext cx="8229600" cy="638470"/>
          </a:xfrm>
        </p:spPr>
        <p:txBody>
          <a:bodyPr/>
          <a:lstStyle/>
          <a:p>
            <a:pPr algn="l"/>
            <a:r>
              <a:rPr lang="pt-BR" sz="3200" b="1" dirty="0">
                <a:cs typeface="Times New Roman" pitchFamily="18" charset="0"/>
              </a:rPr>
              <a:t>Motivation for the theme</a:t>
            </a:r>
            <a:endParaRPr lang="pt-PT" sz="3200" b="1" dirty="0"/>
          </a:p>
        </p:txBody>
      </p:sp>
      <p:sp>
        <p:nvSpPr>
          <p:cNvPr id="5122" name="Rectangle 2"/>
          <p:cNvSpPr>
            <a:spLocks noGrp="1" noChangeArrowheads="1"/>
          </p:cNvSpPr>
          <p:nvPr>
            <p:ph idx="1"/>
          </p:nvPr>
        </p:nvSpPr>
        <p:spPr>
          <a:xfrm>
            <a:off x="184639" y="908721"/>
            <a:ext cx="8889023" cy="4680520"/>
          </a:xfrm>
        </p:spPr>
        <p:txBody>
          <a:bodyPr/>
          <a:lstStyle/>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en-US" dirty="0">
              <a:cs typeface="Times New Roman" pitchFamily="18" charset="0"/>
            </a:endParaRPr>
          </a:p>
        </p:txBody>
      </p:sp>
      <p:sp>
        <p:nvSpPr>
          <p:cNvPr id="13" name="Rectangle 2"/>
          <p:cNvSpPr txBox="1">
            <a:spLocks noChangeArrowheads="1"/>
          </p:cNvSpPr>
          <p:nvPr/>
        </p:nvSpPr>
        <p:spPr bwMode="auto">
          <a:xfrm>
            <a:off x="457200" y="980727"/>
            <a:ext cx="8435280" cy="5112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3538" indent="-363538" eaLnBrk="1" hangingPunct="1">
              <a:lnSpc>
                <a:spcPct val="140000"/>
              </a:lnSpc>
              <a:spcBef>
                <a:spcPts val="0"/>
              </a:spcBef>
              <a:defRPr/>
            </a:pPr>
            <a:r>
              <a:rPr lang="en-GB" sz="2000" dirty="0"/>
              <a:t>The motivation should be illustrated grounded in the economic situation or based in public studies or professional curiosity.</a:t>
            </a:r>
            <a:endParaRPr lang="en-GB" sz="4400" dirty="0">
              <a:cs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a:spLocks noGrp="1"/>
          </p:cNvSpPr>
          <p:nvPr>
            <p:ph type="title"/>
          </p:nvPr>
        </p:nvSpPr>
        <p:spPr>
          <a:xfrm>
            <a:off x="457200" y="405138"/>
            <a:ext cx="8229600" cy="638470"/>
          </a:xfrm>
        </p:spPr>
        <p:txBody>
          <a:bodyPr/>
          <a:lstStyle/>
          <a:p>
            <a:pPr algn="l"/>
            <a:r>
              <a:rPr lang="en-US" sz="3200" b="1" dirty="0">
                <a:cs typeface="Times New Roman" pitchFamily="18" charset="0"/>
              </a:rPr>
              <a:t>Scientific (and Practical) Pertinence of the study</a:t>
            </a:r>
            <a:endParaRPr lang="pt-PT" sz="3200" b="1" dirty="0"/>
          </a:p>
        </p:txBody>
      </p:sp>
      <p:sp>
        <p:nvSpPr>
          <p:cNvPr id="5122" name="Rectangle 2"/>
          <p:cNvSpPr>
            <a:spLocks noGrp="1" noChangeArrowheads="1"/>
          </p:cNvSpPr>
          <p:nvPr>
            <p:ph idx="1"/>
          </p:nvPr>
        </p:nvSpPr>
        <p:spPr>
          <a:xfrm>
            <a:off x="184639" y="908721"/>
            <a:ext cx="8889023" cy="4680520"/>
          </a:xfrm>
        </p:spPr>
        <p:txBody>
          <a:bodyPr/>
          <a:lstStyle/>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en-US" dirty="0">
              <a:cs typeface="Times New Roman" pitchFamily="18" charset="0"/>
            </a:endParaRPr>
          </a:p>
        </p:txBody>
      </p:sp>
      <p:sp>
        <p:nvSpPr>
          <p:cNvPr id="13" name="Rectangle 2"/>
          <p:cNvSpPr txBox="1">
            <a:spLocks noChangeArrowheads="1"/>
          </p:cNvSpPr>
          <p:nvPr/>
        </p:nvSpPr>
        <p:spPr bwMode="auto">
          <a:xfrm>
            <a:off x="457200" y="980727"/>
            <a:ext cx="8435280" cy="5112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3538" indent="-363538" eaLnBrk="1" hangingPunct="1">
              <a:lnSpc>
                <a:spcPct val="140000"/>
              </a:lnSpc>
              <a:spcBef>
                <a:spcPts val="0"/>
              </a:spcBef>
              <a:defRPr/>
            </a:pPr>
            <a:r>
              <a:rPr lang="en-GB" sz="2000" dirty="0"/>
              <a:t>The pertinence is very important for the validity of the study. It should be depicted presenting the gap found in the literature and should be made based in similar studies and/or using some statistical world or country data  (e.g., OECD, INE, EUROSTAT, DATASTREAM, EURONEXT, …). </a:t>
            </a:r>
          </a:p>
          <a:p>
            <a:pPr marL="363538" indent="-363538" eaLnBrk="1" hangingPunct="1">
              <a:lnSpc>
                <a:spcPct val="140000"/>
              </a:lnSpc>
              <a:spcBef>
                <a:spcPts val="0"/>
              </a:spcBef>
              <a:defRPr/>
            </a:pPr>
            <a:endParaRPr lang="en-GB" sz="2000" dirty="0"/>
          </a:p>
        </p:txBody>
      </p:sp>
    </p:spTree>
    <p:extLst>
      <p:ext uri="{BB962C8B-B14F-4D97-AF65-F5344CB8AC3E}">
        <p14:creationId xmlns:p14="http://schemas.microsoft.com/office/powerpoint/2010/main" val="39680953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a:spLocks noGrp="1"/>
          </p:cNvSpPr>
          <p:nvPr>
            <p:ph type="title"/>
          </p:nvPr>
        </p:nvSpPr>
        <p:spPr>
          <a:xfrm>
            <a:off x="457200" y="405138"/>
            <a:ext cx="8229600" cy="638470"/>
          </a:xfrm>
        </p:spPr>
        <p:txBody>
          <a:bodyPr/>
          <a:lstStyle/>
          <a:p>
            <a:pPr algn="l"/>
            <a:r>
              <a:rPr lang="pt-BR" sz="3200" b="1" dirty="0">
                <a:cs typeface="Times New Roman" pitchFamily="18" charset="0"/>
              </a:rPr>
              <a:t>Main Aim/Research Question(s)</a:t>
            </a:r>
            <a:endParaRPr lang="pt-PT" sz="3200" b="1" dirty="0"/>
          </a:p>
        </p:txBody>
      </p:sp>
      <p:sp>
        <p:nvSpPr>
          <p:cNvPr id="5122" name="Rectangle 2"/>
          <p:cNvSpPr>
            <a:spLocks noGrp="1" noChangeArrowheads="1"/>
          </p:cNvSpPr>
          <p:nvPr>
            <p:ph idx="1"/>
          </p:nvPr>
        </p:nvSpPr>
        <p:spPr>
          <a:xfrm>
            <a:off x="184639" y="908721"/>
            <a:ext cx="8889023" cy="4680520"/>
          </a:xfrm>
        </p:spPr>
        <p:txBody>
          <a:bodyPr/>
          <a:lstStyle/>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pt-PT" sz="2000" dirty="0">
              <a:cs typeface="Times New Roman" pitchFamily="18" charset="0"/>
            </a:endParaRPr>
          </a:p>
          <a:p>
            <a:pPr marL="363538" indent="-363538" eaLnBrk="1" hangingPunct="1">
              <a:lnSpc>
                <a:spcPct val="125000"/>
              </a:lnSpc>
              <a:spcBef>
                <a:spcPct val="70000"/>
              </a:spcBef>
              <a:buFont typeface="Wingdings" pitchFamily="2" charset="2"/>
              <a:buNone/>
            </a:pPr>
            <a:endParaRPr lang="en-US" dirty="0">
              <a:cs typeface="Times New Roman" pitchFamily="18" charset="0"/>
            </a:endParaRPr>
          </a:p>
        </p:txBody>
      </p:sp>
      <p:sp>
        <p:nvSpPr>
          <p:cNvPr id="13" name="Rectangle 2"/>
          <p:cNvSpPr txBox="1">
            <a:spLocks noChangeArrowheads="1"/>
          </p:cNvSpPr>
          <p:nvPr/>
        </p:nvSpPr>
        <p:spPr bwMode="auto">
          <a:xfrm>
            <a:off x="457200" y="980727"/>
            <a:ext cx="8616462" cy="5112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3538" indent="-363538" eaLnBrk="1" hangingPunct="1">
              <a:lnSpc>
                <a:spcPct val="140000"/>
              </a:lnSpc>
              <a:spcBef>
                <a:spcPts val="0"/>
              </a:spcBef>
              <a:defRPr/>
            </a:pPr>
            <a:r>
              <a:rPr lang="en-GB" sz="2000" dirty="0"/>
              <a:t>The research question(s) should be clearly stated. What is the aim of the study and what is the question that the study intends to answer.</a:t>
            </a:r>
          </a:p>
          <a:p>
            <a:pPr marL="363538" indent="-363538" eaLnBrk="1" hangingPunct="1">
              <a:lnSpc>
                <a:spcPct val="140000"/>
              </a:lnSpc>
              <a:spcBef>
                <a:spcPts val="0"/>
              </a:spcBef>
              <a:defRPr/>
            </a:pPr>
            <a:endParaRPr lang="en-GB" sz="2000" dirty="0"/>
          </a:p>
          <a:p>
            <a:pPr marL="363538" indent="-363538" eaLnBrk="1" hangingPunct="1">
              <a:lnSpc>
                <a:spcPct val="140000"/>
              </a:lnSpc>
              <a:spcBef>
                <a:spcPts val="0"/>
              </a:spcBef>
              <a:defRPr/>
            </a:pPr>
            <a:r>
              <a:rPr lang="en-GB" sz="2000" dirty="0"/>
              <a:t>The research question(s) is in agreement with and elapses from the analysis made in the previous slide.</a:t>
            </a:r>
            <a:endParaRPr lang="en-GB" sz="4400" dirty="0">
              <a:cs typeface="Times New Roman" pitchFamily="18" charset="0"/>
            </a:endParaRPr>
          </a:p>
        </p:txBody>
      </p:sp>
    </p:spTree>
    <p:extLst>
      <p:ext uri="{BB962C8B-B14F-4D97-AF65-F5344CB8AC3E}">
        <p14:creationId xmlns:p14="http://schemas.microsoft.com/office/powerpoint/2010/main" val="239294650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96098639"/>
      </p:ext>
    </p:extLst>
  </p:cSld>
  <p:clrMapOvr>
    <a:masterClrMapping/>
  </p:clrMapOvr>
</p:sld>
</file>

<file path=ppt/theme/theme1.xml><?xml version="1.0" encoding="utf-8"?>
<a:theme xmlns:a="http://schemas.openxmlformats.org/drawingml/2006/main" name="FEP_3">
  <a:themeElements>
    <a:clrScheme name="FEP">
      <a:dk1>
        <a:srgbClr val="000000"/>
      </a:dk1>
      <a:lt1>
        <a:srgbClr val="FFFFFF"/>
      </a:lt1>
      <a:dk2>
        <a:srgbClr val="565349"/>
      </a:dk2>
      <a:lt2>
        <a:srgbClr val="DDDDDD"/>
      </a:lt2>
      <a:accent1>
        <a:srgbClr val="F4313F"/>
      </a:accent1>
      <a:accent2>
        <a:srgbClr val="FF6566"/>
      </a:accent2>
      <a:accent3>
        <a:srgbClr val="FEB5B5"/>
      </a:accent3>
      <a:accent4>
        <a:srgbClr val="BEBBB3"/>
      </a:accent4>
      <a:accent5>
        <a:srgbClr val="858585"/>
      </a:accent5>
      <a:accent6>
        <a:srgbClr val="3F3F3F"/>
      </a:accent6>
      <a:hlink>
        <a:srgbClr val="8B8B8B"/>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P_3" id="{69F31241-1A24-45F2-8C08-42172EC3B87C}" vid="{C7CD85CF-A2AF-4BAF-9FDB-61D32025769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FEP_3</Template>
  <TotalTime>5109</TotalTime>
  <Words>301</Words>
  <Application>Microsoft Office PowerPoint</Application>
  <PresentationFormat>On-screen Show (4:3)</PresentationFormat>
  <Paragraphs>21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FEP_3</vt:lpstr>
      <vt:lpstr>Dissertation Plan Master in Management</vt:lpstr>
      <vt:lpstr>Motivation for the theme</vt:lpstr>
      <vt:lpstr>Scientific (and Practical) Pertinence of the study</vt:lpstr>
      <vt:lpstr>Main Aim/Research Question(s)</vt:lpstr>
      <vt:lpstr>PowerPoint Presentation</vt:lpstr>
    </vt:vector>
  </TitlesOfParts>
  <Company>FEP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Beatriz Casais</dc:creator>
  <cp:lastModifiedBy>José Cardoso Moreira</cp:lastModifiedBy>
  <cp:revision>514</cp:revision>
  <dcterms:created xsi:type="dcterms:W3CDTF">2010-11-29T12:06:38Z</dcterms:created>
  <dcterms:modified xsi:type="dcterms:W3CDTF">2022-09-14T14:57:00Z</dcterms:modified>
</cp:coreProperties>
</file>